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B0CA4-C293-48C3-9AF1-2987DE70D961}">
  <a:tblStyle styleId="{928B0CA4-C293-48C3-9AF1-2987DE70D9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475"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5fad0e35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85fad0e35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2738fa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2738fa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22cc206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22cc206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046727e7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046727e7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46727e7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046727e7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046727e72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046727e72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046727e72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046727e72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046727e7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046727e72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046727e7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046727e7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046727e7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046727e7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46727e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f046727e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85fad0e35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e85fad0e35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22cc206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f22cc206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2cc206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f22cc206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85fad0e35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e85fad0e35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5fad0e35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e85fad0e3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2738fa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f2738fa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046727e7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f046727e7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046727e7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f046727e7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046727e7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f046727e7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046727e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f046727e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046727e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f046727e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13159" y="514349"/>
            <a:ext cx="6000750" cy="222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rgbClr val="0F486F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68" name="Google Shape;68;p14"/>
          <p:cNvCxnSpPr/>
          <p:nvPr/>
        </p:nvCxnSpPr>
        <p:spPr>
          <a:xfrm flipH="1">
            <a:off x="6171009" y="6350"/>
            <a:ext cx="2857500" cy="28575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4"/>
          <p:cNvCxnSpPr/>
          <p:nvPr/>
        </p:nvCxnSpPr>
        <p:spPr>
          <a:xfrm flipH="1">
            <a:off x="4581127" y="68659"/>
            <a:ext cx="4560491" cy="456049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14"/>
          <p:cNvCxnSpPr/>
          <p:nvPr/>
        </p:nvCxnSpPr>
        <p:spPr>
          <a:xfrm flipH="1">
            <a:off x="5426869" y="171450"/>
            <a:ext cx="3714750" cy="371475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4"/>
          <p:cNvCxnSpPr/>
          <p:nvPr/>
        </p:nvCxnSpPr>
        <p:spPr>
          <a:xfrm flipH="1">
            <a:off x="5501878" y="24208"/>
            <a:ext cx="3639742" cy="3639742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4"/>
          <p:cNvCxnSpPr/>
          <p:nvPr/>
        </p:nvCxnSpPr>
        <p:spPr>
          <a:xfrm flipH="1">
            <a:off x="5884069" y="457201"/>
            <a:ext cx="3257549" cy="325754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513158" y="1504950"/>
            <a:ext cx="6400801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513158" y="514350"/>
            <a:ext cx="3703241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4356100" y="514351"/>
            <a:ext cx="3700859" cy="271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729060" y="514350"/>
            <a:ext cx="348734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513158" y="952897"/>
            <a:ext cx="3703241" cy="227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3"/>
          </p:nvPr>
        </p:nvSpPr>
        <p:spPr>
          <a:xfrm>
            <a:off x="4559300" y="514350"/>
            <a:ext cx="349885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"/>
          </p:nvPr>
        </p:nvSpPr>
        <p:spPr>
          <a:xfrm>
            <a:off x="4354909" y="946547"/>
            <a:ext cx="3696891" cy="227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4457701" cy="398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2"/>
          </p:nvPr>
        </p:nvSpPr>
        <p:spPr>
          <a:xfrm>
            <a:off x="5313759" y="1657349"/>
            <a:ext cx="274320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>
            <a:spLocks noGrp="1"/>
          </p:cNvSpPr>
          <p:nvPr>
            <p:ph type="pic" idx="2"/>
          </p:nvPr>
        </p:nvSpPr>
        <p:spPr>
          <a:xfrm>
            <a:off x="741759" y="685800"/>
            <a:ext cx="2460730" cy="3429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542109" y="2082800"/>
            <a:ext cx="4516041" cy="1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>
            <a:spLocks noGrp="1"/>
          </p:cNvSpPr>
          <p:nvPr>
            <p:ph type="pic" idx="2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685801" y="2882900"/>
            <a:ext cx="622815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1000"/>
              <a:buFont typeface="Century Gothic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856058" y="514350"/>
            <a:ext cx="6858001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1084659" y="2571750"/>
            <a:ext cx="64008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Font typeface="Century Gothic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Font typeface="Century Gothic"/>
              <a:buNone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513160" y="3225800"/>
            <a:ext cx="6400800" cy="126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145" name="Google Shape;145;p25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513158" y="3849736"/>
            <a:ext cx="6401992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o Cartão de Nome">
  <p:cSld name="Citar o Cartão de Nom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1" cy="78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513158" y="3733800"/>
            <a:ext cx="640080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160" name="Google Shape;160;p27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513159" y="2946400"/>
            <a:ext cx="64008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2"/>
          </p:nvPr>
        </p:nvSpPr>
        <p:spPr>
          <a:xfrm>
            <a:off x="513158" y="3575049"/>
            <a:ext cx="6400801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0F486F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 rot="5400000">
            <a:off x="2357834" y="-1330325"/>
            <a:ext cx="271145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 rot="5400000">
            <a:off x="5570934" y="1457325"/>
            <a:ext cx="342900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1"/>
          </p:nvPr>
        </p:nvSpPr>
        <p:spPr>
          <a:xfrm rot="5400000">
            <a:off x="1457325" y="-428625"/>
            <a:ext cx="398145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spcBef>
                <a:spcPts val="300"/>
              </a:spcBef>
              <a:spcAft>
                <a:spcPts val="0"/>
              </a:spcAft>
              <a:buSzPts val="1100"/>
              <a:buChar char="▶"/>
              <a:defRPr/>
            </a:lvl1pPr>
            <a:lvl2pPr marL="914400" lvl="1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2pPr>
            <a:lvl3pPr marL="1371600" lvl="2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3pPr>
            <a:lvl4pPr marL="1828800" lvl="3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4pPr>
            <a:lvl5pPr marL="2286000" lvl="4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5pPr>
            <a:lvl6pPr marL="2743200" lvl="5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6pPr>
            <a:lvl7pPr marL="3200400" lvl="6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7pPr>
            <a:lvl8pPr marL="3657600" lvl="7" indent="-298450" algn="l">
              <a:spcBef>
                <a:spcPts val="500"/>
              </a:spcBef>
              <a:spcAft>
                <a:spcPts val="0"/>
              </a:spcAft>
              <a:buSzPts val="1100"/>
              <a:buChar char="▶"/>
              <a:defRPr/>
            </a:lvl8pPr>
            <a:lvl9pPr marL="4114800" lvl="8" indent="-298450" algn="l">
              <a:spcBef>
                <a:spcPts val="500"/>
              </a:spcBef>
              <a:spcAft>
                <a:spcPts val="500"/>
              </a:spcAft>
              <a:buSzPts val="1100"/>
              <a:buChar char="▶"/>
              <a:defRPr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9" cy="3208867"/>
          </a:xfrm>
        </p:grpSpPr>
        <p:cxnSp>
          <p:nvCxnSpPr>
            <p:cNvPr id="52" name="Google Shape;52;p13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513159" y="514350"/>
            <a:ext cx="6400800" cy="271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▶"/>
              <a:defRPr sz="15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▶"/>
              <a:defRPr sz="12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79400" algn="l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79400" algn="l" rtl="0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800"/>
              <a:buFont typeface="Noto Sans Symbols"/>
              <a:buChar char="▶"/>
              <a:defRPr sz="11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7772400" y="4183856"/>
            <a:ext cx="856684" cy="5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5WiGObq-aI9pFzYIn8-BUzzUKB3h9HGG/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rojbadge.atlassian.net/jira/software/projects/GRUP/boards/20/backlog" TargetMode="External"/><Relationship Id="rId4" Type="http://schemas.openxmlformats.org/officeDocument/2006/relationships/hyperlink" Target="https://www.figma.com/file/w5UEMCMARn3uf3s2s9z8tD/Untitled?node-id=7%3A27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ctrTitle"/>
          </p:nvPr>
        </p:nvSpPr>
        <p:spPr>
          <a:xfrm>
            <a:off x="422750" y="514350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DESENVOLVIMENTO APLICAÇÃO WEB – FRONT END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"/>
          </p:nvPr>
        </p:nvSpPr>
        <p:spPr>
          <a:xfrm>
            <a:off x="513150" y="1938850"/>
            <a:ext cx="59262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4700"/>
              <a:t>Controle e Cadastro de Clientes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75" y="160726"/>
            <a:ext cx="8699750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2565438" y="90550"/>
            <a:ext cx="3480600" cy="652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750"/>
            <a:ext cx="8839204" cy="262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1371600" y="90550"/>
            <a:ext cx="6400800" cy="652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 - Home Page</a:t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975" y="743350"/>
            <a:ext cx="2961530" cy="4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452075" y="90550"/>
            <a:ext cx="8508900" cy="652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 - Cadastro/Consulta de Clientes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50" y="743350"/>
            <a:ext cx="2839549" cy="4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180825" y="90550"/>
            <a:ext cx="8860500" cy="652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 - Editar/Excluir Clientes e Enviar Mídias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237" y="845525"/>
            <a:ext cx="2919536" cy="4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180825" y="90550"/>
            <a:ext cx="8860500" cy="652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 - Configurações de Usuários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25" y="805350"/>
            <a:ext cx="2909538" cy="4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180825" y="90550"/>
            <a:ext cx="8860500" cy="98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Fluxos - Cadastro/Consulta/Alteração/Exclusão de Produtos e Serviços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225" y="1265625"/>
            <a:ext cx="2693692" cy="376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ctrTitle"/>
          </p:nvPr>
        </p:nvSpPr>
        <p:spPr>
          <a:xfrm>
            <a:off x="422750" y="514350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DESENVOLVIMENTO APLICAÇÃO WEB – FRONT END</a:t>
            </a:r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ubTitle" idx="1"/>
          </p:nvPr>
        </p:nvSpPr>
        <p:spPr>
          <a:xfrm>
            <a:off x="513150" y="1938850"/>
            <a:ext cx="59262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4700"/>
              <a:t>Wireframes</a:t>
            </a:r>
            <a:endParaRPr sz="3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ctrTitle"/>
          </p:nvPr>
        </p:nvSpPr>
        <p:spPr>
          <a:xfrm>
            <a:off x="2684425" y="-486775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Tela Clientes</a:t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325" y="717325"/>
            <a:ext cx="6005600" cy="421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ctrTitle"/>
          </p:nvPr>
        </p:nvSpPr>
        <p:spPr>
          <a:xfrm>
            <a:off x="1922425" y="-486775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Tela Edição de Cliente</a:t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780650"/>
            <a:ext cx="5870149" cy="41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824584" y="20104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/>
              <a:t>EIXO 2: GRUPO 3|TURMA 1</a:t>
            </a:r>
            <a:endParaRPr sz="3600"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523184" y="1331450"/>
            <a:ext cx="64008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9090"/>
              <a:buNone/>
            </a:pPr>
            <a:endParaRPr sz="1100" b="0"/>
          </a:p>
          <a:p>
            <a:pPr marL="381000" lvl="0" indent="-387667" algn="l" rtl="0">
              <a:spcBef>
                <a:spcPts val="13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Carlos Roberto Teixeira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Emerson Alves dos Santos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Gabriel Bispo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Paula Milanes</a:t>
            </a:r>
            <a:endParaRPr sz="11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Nilce Alves</a:t>
            </a:r>
            <a:endParaRPr sz="2700"/>
          </a:p>
          <a:p>
            <a:pPr marL="381000" lvl="0" indent="-387667" algn="l" rtl="0">
              <a:spcBef>
                <a:spcPts val="800"/>
              </a:spcBef>
              <a:spcAft>
                <a:spcPts val="0"/>
              </a:spcAft>
              <a:buSzPct val="81481"/>
              <a:buFont typeface="Century Gothic"/>
              <a:buAutoNum type="arabicPeriod"/>
            </a:pPr>
            <a:r>
              <a:rPr lang="pt-BR" sz="2700"/>
              <a:t>Vinícius Almeida</a:t>
            </a:r>
            <a:endParaRPr sz="110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ct val="109090"/>
              <a:buNone/>
            </a:pPr>
            <a:br>
              <a:rPr lang="pt-BR" sz="1100"/>
            </a:b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ctrTitle"/>
          </p:nvPr>
        </p:nvSpPr>
        <p:spPr>
          <a:xfrm>
            <a:off x="1922425" y="-486775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Tela Edição de Cliente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ctrTitle"/>
          </p:nvPr>
        </p:nvSpPr>
        <p:spPr>
          <a:xfrm>
            <a:off x="1922425" y="-486775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Tela Edição de Cliente</a:t>
            </a:r>
            <a:endParaRPr/>
          </a:p>
        </p:txBody>
      </p:sp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780650"/>
            <a:ext cx="5870149" cy="41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body" idx="1"/>
          </p:nvPr>
        </p:nvSpPr>
        <p:spPr>
          <a:xfrm>
            <a:off x="513158" y="514350"/>
            <a:ext cx="7936163" cy="421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6000"/>
              <a:t>OBRIGADO(A)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42825" y="189700"/>
            <a:ext cx="8287200" cy="14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/>
              <a:t>DESENVOLVIMENTO DO PROJETO</a:t>
            </a:r>
            <a:endParaRPr sz="3600"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442825" y="1707800"/>
            <a:ext cx="7383000" cy="3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381000" lvl="0" indent="-393700" algn="l" rtl="0">
              <a:spcBef>
                <a:spcPts val="90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pt-BR" sz="2200"/>
              <a:t>Diagrama de Uso</a:t>
            </a:r>
            <a:endParaRPr sz="2200"/>
          </a:p>
          <a:p>
            <a:pPr marL="215900" lvl="0" indent="-266700" algn="l" rtl="0">
              <a:spcBef>
                <a:spcPts val="90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pt-BR" sz="2200"/>
              <a:t>  Metodologia</a:t>
            </a:r>
            <a:endParaRPr sz="2200"/>
          </a:p>
          <a:p>
            <a:pPr marL="381000" lvl="0" indent="-393700" algn="l" rtl="0">
              <a:spcBef>
                <a:spcPts val="90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pt-BR" sz="2200"/>
              <a:t>Diagrama de Classe</a:t>
            </a:r>
            <a:endParaRPr sz="2200"/>
          </a:p>
          <a:p>
            <a:pPr marL="381000" lvl="0" indent="-419100" algn="l" rtl="0">
              <a:spcBef>
                <a:spcPts val="9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Diagrama de Fluxos</a:t>
            </a:r>
            <a:endParaRPr sz="2200"/>
          </a:p>
          <a:p>
            <a:pPr marL="215900" lvl="0" indent="-266700" algn="l" rtl="0">
              <a:spcBef>
                <a:spcPts val="90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pt-BR" sz="2200"/>
              <a:t>  Wireframes</a:t>
            </a:r>
            <a:endParaRPr sz="2200"/>
          </a:p>
          <a:p>
            <a:pPr marL="2159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13" y="73712"/>
            <a:ext cx="6680525" cy="49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ctrTitle"/>
          </p:nvPr>
        </p:nvSpPr>
        <p:spPr>
          <a:xfrm>
            <a:off x="422750" y="514350"/>
            <a:ext cx="7170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DESENVOLVIMENTO APLICAÇÃO WEB – FRONT END</a:t>
            </a:r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ubTitle" idx="1"/>
          </p:nvPr>
        </p:nvSpPr>
        <p:spPr>
          <a:xfrm>
            <a:off x="513150" y="1938850"/>
            <a:ext cx="59262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 sz="4700"/>
              <a:t>Metodologia</a:t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824584" y="20104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/>
              <a:t>Gerenciamento do Projeto</a:t>
            </a:r>
            <a:endParaRPr sz="3600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561759" y="1241725"/>
            <a:ext cx="64008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04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Recursos</a:t>
            </a:r>
            <a:r>
              <a:rPr lang="pt-BR" sz="118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 lista mantém template de tarefas recorrentes com as configurações padronizadas que todos devem seguir. O objetivo é permitir a cópia destes templates para agilizar a criação de novos cartões. </a:t>
            </a:r>
            <a:endParaRPr sz="104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Backlog</a:t>
            </a:r>
            <a:r>
              <a:rPr lang="pt-BR" sz="118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recebe as tarefas a serem trabalhadas e representa o Product </a:t>
            </a: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Backlog.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Todas as atividades identificadas no decorrer do projeto também devem ser incorporadas a esta lista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1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do</a:t>
            </a:r>
            <a:r>
              <a:rPr lang="pt-BR" sz="118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 lista representa o Sprint Backlog. Este é o Sprint atual que estamos trabalhando. </a:t>
            </a:r>
            <a:endParaRPr sz="104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Doing</a:t>
            </a:r>
            <a:r>
              <a:rPr lang="pt-BR" sz="118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uma tarefa tiver sido iniciada, ela é movida para cá. </a:t>
            </a:r>
            <a:endParaRPr sz="104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checagem de Qualidade. Quando as tarefas são concluídas, são movidas para o “CQ”. </a:t>
            </a:r>
            <a:endParaRPr sz="104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0" indent="-2819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Font typeface="Calibri"/>
              <a:buChar char="●"/>
            </a:pPr>
            <a:r>
              <a:rPr lang="pt-BR" sz="104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Done</a:t>
            </a:r>
            <a:r>
              <a:rPr lang="pt-BR" sz="118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pt-BR" sz="118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04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nesta lista são colocadas as tarefas que passaram pelos testes e controle de qualidade e estão prontos para ser entregues ao usuário. Não </a:t>
            </a:r>
            <a:endParaRPr sz="104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</a:t>
            </a:r>
            <a:r>
              <a:rPr lang="pt-B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pt-BR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Locked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uando alguma coisa impede a conclusão da tarefa, ela é movida para esta lista juntamente           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com um comentário sobre o que está travando a tarefa</a:t>
            </a: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40"/>
              <a:buNone/>
            </a:pPr>
            <a:br>
              <a:rPr lang="pt-BR" sz="970">
                <a:solidFill>
                  <a:schemeClr val="lt1"/>
                </a:solidFill>
              </a:rPr>
            </a:br>
            <a:endParaRPr sz="97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9" y="1219825"/>
            <a:ext cx="64008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04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840"/>
              <a:buNone/>
            </a:pPr>
            <a:br>
              <a:rPr lang="pt-BR" sz="970"/>
            </a:br>
            <a:endParaRPr sz="970"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75" y="839000"/>
            <a:ext cx="7122250" cy="38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824584" y="20104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/>
              <a:t>Ambiente de trabalho</a:t>
            </a:r>
            <a:endParaRPr sz="3600"/>
          </a:p>
        </p:txBody>
      </p:sp>
      <p:graphicFrame>
        <p:nvGraphicFramePr>
          <p:cNvPr id="226" name="Google Shape;226;p38"/>
          <p:cNvGraphicFramePr/>
          <p:nvPr/>
        </p:nvGraphicFramePr>
        <p:xfrm>
          <a:off x="1166500" y="165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{928B0CA4-C293-48C3-9AF1-2987DE70D961}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Ambiente 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Plataforma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 de Acesso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Repositório de código fonte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GitHub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Documentos do projeto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DOCS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Docs</a:t>
                      </a: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Projeto de Interface e Wireframes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Figma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Figma</a:t>
                      </a: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Gerenciamento do Projeto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Jira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pt-BR" sz="900" b="1">
                          <a:solidFill>
                            <a:srgbClr val="333333"/>
                          </a:solidFill>
                        </a:rPr>
                        <a:t>   </a:t>
                      </a:r>
                      <a:r>
                        <a:rPr lang="pt-BR" sz="1200" b="1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Jira</a:t>
                      </a:r>
                      <a:r>
                        <a:rPr lang="pt-BR" sz="1200" b="1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b="1">
                        <a:solidFill>
                          <a:srgbClr val="33333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824584" y="201049"/>
            <a:ext cx="6400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None/>
            </a:pPr>
            <a:r>
              <a:rPr lang="pt-BR" sz="3600"/>
              <a:t>Gestão de Código Fonte</a:t>
            </a:r>
            <a:endParaRPr sz="3600"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931759" y="601875"/>
            <a:ext cx="6400800" cy="2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Para gestão do código fonte do software desenvolvido pela equipe, o grupo utiliza um processo  mostrado na figura. Desta forma, todas as manutenções no código são realizadas em Branches separadas e depois entram em uma branch de DEV e depois  Merge com a Master </a:t>
            </a:r>
            <a:endParaRPr sz="970"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500" y="2778000"/>
            <a:ext cx="45720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tia">
  <a:themeElements>
    <a:clrScheme name="Fatia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Apresentação na tela (16:9)</PresentationFormat>
  <Paragraphs>64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Roboto</vt:lpstr>
      <vt:lpstr>Calibri</vt:lpstr>
      <vt:lpstr>Noto Sans Symbols</vt:lpstr>
      <vt:lpstr>Arial</vt:lpstr>
      <vt:lpstr>Century Gothic</vt:lpstr>
      <vt:lpstr>Simple Light</vt:lpstr>
      <vt:lpstr>Fatia</vt:lpstr>
      <vt:lpstr>DESENVOLVIMENTO APLICAÇÃO WEB – FRONT END</vt:lpstr>
      <vt:lpstr>EIXO 2: GRUPO 3|TURMA 1</vt:lpstr>
      <vt:lpstr>DESENVOLVIMENTO DO PROJETO</vt:lpstr>
      <vt:lpstr>Apresentação do PowerPoint</vt:lpstr>
      <vt:lpstr>DESENVOLVIMENTO APLICAÇÃO WEB – FRONT END</vt:lpstr>
      <vt:lpstr>Gerenciamento do Projeto</vt:lpstr>
      <vt:lpstr>Apresentação do PowerPoint</vt:lpstr>
      <vt:lpstr>Ambiente de trabalho</vt:lpstr>
      <vt:lpstr>Gestão de Código Fonte</vt:lpstr>
      <vt:lpstr>Apresentação do PowerPoint</vt:lpstr>
      <vt:lpstr>Diagrama de Fluxos</vt:lpstr>
      <vt:lpstr>Diagrama de Fluxos - Home Page</vt:lpstr>
      <vt:lpstr>Diagrama de Fluxos - Cadastro/Consulta de Clientes</vt:lpstr>
      <vt:lpstr>Diagrama de Fluxos - Editar/Excluir Clientes e Enviar Mídias</vt:lpstr>
      <vt:lpstr>Diagrama de Fluxos - Configurações de Usuários</vt:lpstr>
      <vt:lpstr>Diagrama de Fluxos - Cadastro/Consulta/Alteração/Exclusão de Produtos e Serviços</vt:lpstr>
      <vt:lpstr>DESENVOLVIMENTO APLICAÇÃO WEB – FRONT END</vt:lpstr>
      <vt:lpstr>Tela Clientes</vt:lpstr>
      <vt:lpstr>Tela Edição de Cliente</vt:lpstr>
      <vt:lpstr>Tela Edição de Cliente</vt:lpstr>
      <vt:lpstr>Tela Edição de Cliente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APLICAÇÃO WEB – FRONT END</dc:title>
  <dc:creator>Nilce Alves</dc:creator>
  <cp:lastModifiedBy>Nilce Alves</cp:lastModifiedBy>
  <cp:revision>1</cp:revision>
  <dcterms:modified xsi:type="dcterms:W3CDTF">2021-10-03T12:31:35Z</dcterms:modified>
</cp:coreProperties>
</file>